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C9C2D1-54A2-4F42-A8D6-492EA4A8A970}" type="datetimeFigureOut">
              <a:rPr lang="bg-BG" smtClean="0"/>
              <a:pPr/>
              <a:t>14.8.2020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45D6AE9-DC70-4765-8F86-A3F807D6BB4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Безопасни места за управление на велосипед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9684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bg-BG" dirty="0" smtClean="0"/>
              <a:t>Препоръчително е децата под 12 години да управляват велосипед в паркове и други места извън уличната мрежа.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92896"/>
            <a:ext cx="5400600" cy="35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3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Запомни !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r>
              <a:rPr lang="bg-BG" dirty="0" smtClean="0"/>
              <a:t>На децата до 12 годишна възраст е забранено да управляват без възрастен придружител велосипеда по </a:t>
            </a:r>
          </a:p>
          <a:p>
            <a:r>
              <a:rPr lang="bg-BG" dirty="0"/>
              <a:t>п</a:t>
            </a:r>
            <a:r>
              <a:rPr lang="bg-BG" dirty="0" smtClean="0"/>
              <a:t>латното.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996952"/>
            <a:ext cx="4680521" cy="31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16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Пътни знаци 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1773" y="2119313"/>
            <a:ext cx="4799817" cy="3603625"/>
          </a:xfrm>
        </p:spPr>
      </p:pic>
    </p:spTree>
    <p:extLst>
      <p:ext uri="{BB962C8B-B14F-4D97-AF65-F5344CB8AC3E}">
        <p14:creationId xmlns:p14="http://schemas.microsoft.com/office/powerpoint/2010/main" xmlns="" val="4174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980728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xmlns="" val="21067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124744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xmlns="" val="40533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051" y="1406570"/>
            <a:ext cx="6129293" cy="4614718"/>
          </a:xfrm>
        </p:spPr>
      </p:pic>
    </p:spTree>
    <p:extLst>
      <p:ext uri="{BB962C8B-B14F-4D97-AF65-F5344CB8AC3E}">
        <p14:creationId xmlns:p14="http://schemas.microsoft.com/office/powerpoint/2010/main" xmlns="" val="20935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1773" y="2119313"/>
            <a:ext cx="4799817" cy="3603625"/>
          </a:xfrm>
        </p:spPr>
      </p:pic>
    </p:spTree>
    <p:extLst>
      <p:ext uri="{BB962C8B-B14F-4D97-AF65-F5344CB8AC3E}">
        <p14:creationId xmlns:p14="http://schemas.microsoft.com/office/powerpoint/2010/main" xmlns="" val="15198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Безопасни места за велосипедисти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204864"/>
            <a:ext cx="6557872" cy="3672408"/>
          </a:xfrm>
        </p:spPr>
      </p:pic>
    </p:spTree>
    <p:extLst>
      <p:ext uri="{BB962C8B-B14F-4D97-AF65-F5344CB8AC3E}">
        <p14:creationId xmlns:p14="http://schemas.microsoft.com/office/powerpoint/2010/main" xmlns="" val="4098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Алея за велосипедисти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44824"/>
            <a:ext cx="5985378" cy="3982997"/>
          </a:xfrm>
        </p:spPr>
      </p:pic>
    </p:spTree>
    <p:extLst>
      <p:ext uri="{BB962C8B-B14F-4D97-AF65-F5344CB8AC3E}">
        <p14:creationId xmlns:p14="http://schemas.microsoft.com/office/powerpoint/2010/main" xmlns="" val="7823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Безопасни места извън населените места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132856"/>
            <a:ext cx="6219249" cy="3500135"/>
          </a:xfrm>
        </p:spPr>
      </p:pic>
    </p:spTree>
    <p:extLst>
      <p:ext uri="{BB962C8B-B14F-4D97-AF65-F5344CB8AC3E}">
        <p14:creationId xmlns:p14="http://schemas.microsoft.com/office/powerpoint/2010/main" xmlns="" val="762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/>
              <a:t>Гатанка</a:t>
            </a:r>
            <a:endParaRPr lang="bg-BG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Тихо превозно средство на две колела.</a:t>
            </a:r>
          </a:p>
          <a:p>
            <a:pPr marL="0" indent="0">
              <a:buNone/>
            </a:pPr>
            <a:r>
              <a:rPr lang="bg-BG" dirty="0" smtClean="0"/>
              <a:t>Няма нужда от резервоар за храна.</a:t>
            </a:r>
          </a:p>
          <a:p>
            <a:pPr marL="0" indent="0">
              <a:buNone/>
            </a:pPr>
            <a:r>
              <a:rPr lang="bg-BG" dirty="0" smtClean="0"/>
              <a:t>Природата с газове не замърсява.</a:t>
            </a:r>
          </a:p>
          <a:p>
            <a:pPr marL="0" indent="0">
              <a:buNone/>
            </a:pPr>
            <a:r>
              <a:rPr lang="bg-BG" dirty="0" smtClean="0"/>
              <a:t>Закъснелия за работа спасява.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1212" y="414908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9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err="1" smtClean="0"/>
              <a:t>Велопоход</a:t>
            </a:r>
            <a:endParaRPr lang="bg-BG" sz="32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916832"/>
            <a:ext cx="4752528" cy="3944599"/>
          </a:xfrm>
        </p:spPr>
      </p:pic>
    </p:spTree>
    <p:extLst>
      <p:ext uri="{BB962C8B-B14F-4D97-AF65-F5344CB8AC3E}">
        <p14:creationId xmlns:p14="http://schemas.microsoft.com/office/powerpoint/2010/main" xmlns="" val="37141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248472"/>
          </a:xfrm>
        </p:spPr>
        <p:txBody>
          <a:bodyPr/>
          <a:lstStyle/>
          <a:p>
            <a:r>
              <a:rPr lang="bg-BG" sz="3200" dirty="0" smtClean="0"/>
              <a:t>Бъдете внимателни когато карате велосипеда си !</a:t>
            </a:r>
          </a:p>
          <a:p>
            <a:endParaRPr lang="bg-BG" dirty="0"/>
          </a:p>
          <a:p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r>
              <a:rPr lang="bg-BG" sz="2000" dirty="0" smtClean="0"/>
              <a:t>                                                    М.Николова</a:t>
            </a:r>
          </a:p>
          <a:p>
            <a:r>
              <a:rPr lang="bg-BG" sz="2000" dirty="0" smtClean="0"/>
              <a:t>                                             НУ“Христо Ботев“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733" y="2492896"/>
            <a:ext cx="302984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0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Устройство :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804" y="2119313"/>
            <a:ext cx="6129754" cy="3603625"/>
          </a:xfrm>
        </p:spPr>
      </p:pic>
    </p:spTree>
    <p:extLst>
      <p:ext uri="{BB962C8B-B14F-4D97-AF65-F5344CB8AC3E}">
        <p14:creationId xmlns:p14="http://schemas.microsoft.com/office/powerpoint/2010/main" xmlns="" val="11065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трябва да има изправният велосипед?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197" y="2132856"/>
            <a:ext cx="5194019" cy="3456384"/>
          </a:xfrm>
        </p:spPr>
      </p:pic>
    </p:spTree>
    <p:extLst>
      <p:ext uri="{BB962C8B-B14F-4D97-AF65-F5344CB8AC3E}">
        <p14:creationId xmlns:p14="http://schemas.microsoft.com/office/powerpoint/2010/main" xmlns="" val="39662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Звънец</a:t>
            </a:r>
          </a:p>
          <a:p>
            <a:r>
              <a:rPr lang="bg-BG" dirty="0" smtClean="0"/>
              <a:t>Отпред фар с бяла или жълта светлина</a:t>
            </a:r>
          </a:p>
          <a:p>
            <a:r>
              <a:rPr lang="bg-BG" dirty="0" smtClean="0"/>
              <a:t>Изправна предна и задна спирачка</a:t>
            </a:r>
          </a:p>
          <a:p>
            <a:r>
              <a:rPr lang="bg-BG" dirty="0" smtClean="0"/>
              <a:t>Червен </a:t>
            </a:r>
            <a:r>
              <a:rPr lang="bg-BG" dirty="0" err="1" smtClean="0"/>
              <a:t>светлоотразител</a:t>
            </a:r>
            <a:r>
              <a:rPr lang="bg-BG" dirty="0" smtClean="0"/>
              <a:t> отзад</a:t>
            </a:r>
          </a:p>
          <a:p>
            <a:r>
              <a:rPr lang="bg-BG" dirty="0" smtClean="0"/>
              <a:t>Бели или жълти </a:t>
            </a:r>
            <a:r>
              <a:rPr lang="bg-BG" dirty="0" err="1" smtClean="0"/>
              <a:t>светлоотразители</a:t>
            </a:r>
            <a:r>
              <a:rPr lang="bg-BG" dirty="0" smtClean="0"/>
              <a:t> върху спиците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3061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86526"/>
            <a:ext cx="7511667" cy="5639638"/>
          </a:xfrm>
        </p:spPr>
      </p:pic>
    </p:spTree>
    <p:extLst>
      <p:ext uri="{BB962C8B-B14F-4D97-AF65-F5344CB8AC3E}">
        <p14:creationId xmlns:p14="http://schemas.microsoft.com/office/powerpoint/2010/main" xmlns="" val="9226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044296"/>
            <a:ext cx="6768751" cy="5081868"/>
          </a:xfrm>
        </p:spPr>
      </p:pic>
    </p:spTree>
    <p:extLst>
      <p:ext uri="{BB962C8B-B14F-4D97-AF65-F5344CB8AC3E}">
        <p14:creationId xmlns:p14="http://schemas.microsoft.com/office/powerpoint/2010/main" xmlns="" val="5663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573" y="773984"/>
            <a:ext cx="7276835" cy="5463328"/>
          </a:xfrm>
        </p:spPr>
      </p:pic>
    </p:spTree>
    <p:extLst>
      <p:ext uri="{BB962C8B-B14F-4D97-AF65-F5344CB8AC3E}">
        <p14:creationId xmlns:p14="http://schemas.microsoft.com/office/powerpoint/2010/main" xmlns="" val="39163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Сигнали и маневри на велосипедиста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852936"/>
            <a:ext cx="4752528" cy="2763098"/>
          </a:xfrm>
        </p:spPr>
      </p:pic>
    </p:spTree>
    <p:extLst>
      <p:ext uri="{BB962C8B-B14F-4D97-AF65-F5344CB8AC3E}">
        <p14:creationId xmlns:p14="http://schemas.microsoft.com/office/powerpoint/2010/main" xmlns="" val="15614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бърче">
  <a:themeElements>
    <a:clrScheme name="Кабърче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абърче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бърч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253</TotalTime>
  <Words>133</Words>
  <Application>Microsoft Office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Кабърче</vt:lpstr>
      <vt:lpstr>Безопасни места за управление на велосипед</vt:lpstr>
      <vt:lpstr>Гатанка</vt:lpstr>
      <vt:lpstr>Устройство :</vt:lpstr>
      <vt:lpstr>Какво трябва да има изправният велосипед?</vt:lpstr>
      <vt:lpstr>Slide 5</vt:lpstr>
      <vt:lpstr>Slide 6</vt:lpstr>
      <vt:lpstr>Slide 7</vt:lpstr>
      <vt:lpstr>Slide 8</vt:lpstr>
      <vt:lpstr>Сигнали и маневри на велосипедиста</vt:lpstr>
      <vt:lpstr>Slide 10</vt:lpstr>
      <vt:lpstr>Запомни !</vt:lpstr>
      <vt:lpstr>Пътни знаци </vt:lpstr>
      <vt:lpstr>Slide 13</vt:lpstr>
      <vt:lpstr>Slide 14</vt:lpstr>
      <vt:lpstr>Slide 15</vt:lpstr>
      <vt:lpstr>Slide 16</vt:lpstr>
      <vt:lpstr>Безопасни места за велосипедисти</vt:lpstr>
      <vt:lpstr>Алея за велосипедисти</vt:lpstr>
      <vt:lpstr>Безопасни места извън населените места</vt:lpstr>
      <vt:lpstr>Велопоход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18</cp:revision>
  <dcterms:created xsi:type="dcterms:W3CDTF">2019-02-23T18:00:24Z</dcterms:created>
  <dcterms:modified xsi:type="dcterms:W3CDTF">2020-08-14T19:34:57Z</dcterms:modified>
</cp:coreProperties>
</file>